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52" r:id="rId2"/>
    <p:sldId id="356" r:id="rId3"/>
    <p:sldId id="353" r:id="rId4"/>
    <p:sldId id="354" r:id="rId5"/>
    <p:sldId id="343" r:id="rId6"/>
    <p:sldId id="344" r:id="rId7"/>
    <p:sldId id="345" r:id="rId8"/>
    <p:sldId id="357" r:id="rId9"/>
    <p:sldId id="346" r:id="rId10"/>
    <p:sldId id="358" r:id="rId11"/>
    <p:sldId id="359" r:id="rId12"/>
    <p:sldId id="360" r:id="rId13"/>
    <p:sldId id="347" r:id="rId14"/>
    <p:sldId id="361" r:id="rId15"/>
    <p:sldId id="348" r:id="rId16"/>
    <p:sldId id="349" r:id="rId1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8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203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18E294-F478-5B49-BEE3-ECBD010CDF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1D82AE-CBCC-4545-9B5D-9A8EE32030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FAE93A3-B28A-EB49-812C-3A136DE9C23A}" type="datetime1">
              <a:rPr lang="en-US" altLang="x-none"/>
              <a:pPr>
                <a:defRPr/>
              </a:pPr>
              <a:t>10/4/19</a:t>
            </a:fld>
            <a:endParaRPr lang="en-US" alt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087C4E-16A5-6348-9792-6D90BF97EC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3102A3-50A6-8F44-8760-6B0EABECFF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940F6DC-B60D-FB49-9002-827DC8D9EF0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ED4FE5-A250-A64A-B0C9-0BEBFCF27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9D17ED-D610-BC42-88FA-93A0ADCAEE3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EB29823-0BA1-204A-B847-D29BADE8C1A7}" type="datetime1">
              <a:rPr lang="en-US" altLang="x-none"/>
              <a:pPr>
                <a:defRPr/>
              </a:pPr>
              <a:t>10/4/19</a:t>
            </a:fld>
            <a:endParaRPr lang="en-US" altLang="x-non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CFAFD4F-6E5C-6B45-B120-FE9694C34B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DEDF825-422E-274A-A245-C3ADB42671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44BCC5-4D52-E145-A192-B5252FFBDBD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370BD3-DD61-F74F-BBBC-7E6D9FA9E6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86829B8-8A7D-3540-B224-CC46CDD855D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DA467-C3E1-E147-B45D-A41D871E0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0975-0142-304B-8DB2-8954FCD33097}" type="datetime1">
              <a:rPr lang="en-US" altLang="x-none"/>
              <a:pPr>
                <a:defRPr/>
              </a:pPr>
              <a:t>10/4/19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376CD-B160-2247-9F0E-A555F6363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CBC8C-6E92-FA4E-B614-B9833DA72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7C819-A889-2545-936C-6C04A28D571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548296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6D2AB-E0D1-B141-8FA1-E933AB271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1B81B-D466-814F-9523-2F134216FF76}" type="datetime1">
              <a:rPr lang="en-US" altLang="x-none"/>
              <a:pPr>
                <a:defRPr/>
              </a:pPr>
              <a:t>10/4/19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B573E-E869-C243-88B5-9DB19EEDA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8B952-98D6-D04F-9D79-D0B1AF021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B0F34-0081-7245-9C5E-1AFEAC77D91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29271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CECC0-210B-3F4B-B365-8757E3C4E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190DE-AF23-3C4A-97DE-071A9FB27FC3}" type="datetime1">
              <a:rPr lang="en-US" altLang="x-none"/>
              <a:pPr>
                <a:defRPr/>
              </a:pPr>
              <a:t>10/4/19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6450F-3C6E-9B47-8771-A577D09C4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F03BF-EB66-0B4A-9FAD-F57F3FF56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72E68-A392-F243-A0E2-F2A5D0725FD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47598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6512A-C3BD-9548-932A-E6C3CF6B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2FDE5-5B45-1945-8F74-A216CCD7AD84}" type="datetime1">
              <a:rPr lang="en-US" altLang="x-none"/>
              <a:pPr>
                <a:defRPr/>
              </a:pPr>
              <a:t>10/4/19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4626E-757B-1645-BB92-1AF90EFD3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63AB8-92FF-784A-9A02-82D7640A4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5E73D-D88B-D846-83E2-7F7F4B6574C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023828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9E22F-2660-DC40-A015-875D1690C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BA268-E7D8-8347-991F-9CE9D0C9BFEB}" type="datetime1">
              <a:rPr lang="en-US" altLang="x-none"/>
              <a:pPr>
                <a:defRPr/>
              </a:pPr>
              <a:t>10/4/19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BF13E-8D3E-A64A-AEB1-CE55949A7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8ECD7-3164-954B-B769-37B1F60E4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F5892-D33A-4045-B7C0-65265020D5D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308204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07B06F2-A237-0B4D-9764-9B0475421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0D255-73C6-054E-8434-D3FCDB079629}" type="datetime1">
              <a:rPr lang="en-US" altLang="x-none"/>
              <a:pPr>
                <a:defRPr/>
              </a:pPr>
              <a:t>10/4/19</a:t>
            </a:fld>
            <a:endParaRPr lang="en-US" alt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19B104-FB87-A148-B412-2C4DEF4DB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350660-C818-4A4F-9CE4-61E6565D8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35EA3-2091-5140-8C25-DAF9DFB26340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76593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76B1AB6-C336-C24B-85AD-995425295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285A2-5D4D-7548-AFCB-71B7D765850D}" type="datetime1">
              <a:rPr lang="en-US" altLang="x-none"/>
              <a:pPr>
                <a:defRPr/>
              </a:pPr>
              <a:t>10/4/19</a:t>
            </a:fld>
            <a:endParaRPr lang="en-US" altLang="x-non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291CF95-8E8F-D343-8383-A5DB42C60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8FB73D1-B7DD-574B-B972-1F398B5E7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306BE-2FDC-CA48-AFB6-FA8702B2630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80727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78D832-8720-504D-9FD5-4E6EC85CB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CD968-271E-6745-9F12-CBB503193AED}" type="datetime1">
              <a:rPr lang="en-US" altLang="x-none"/>
              <a:pPr>
                <a:defRPr/>
              </a:pPr>
              <a:t>10/4/19</a:t>
            </a:fld>
            <a:endParaRPr lang="en-US" altLang="x-non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E4EDF14-B9A0-4D48-8DA6-771EF1E04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95EB887-7491-3945-AF39-2928AD9A2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99586-950E-B64C-A5C5-62B787FE627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356965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DF99A4A-E4A6-E342-8145-7A985292B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849CA-155E-DD44-A85D-71089DDA9EF6}" type="datetime1">
              <a:rPr lang="en-US" altLang="x-none"/>
              <a:pPr>
                <a:defRPr/>
              </a:pPr>
              <a:t>10/4/19</a:t>
            </a:fld>
            <a:endParaRPr lang="en-US" altLang="x-non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9A1DE0C-4FE5-FB49-9380-5F40DBD01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612D9AA-A9BD-6A40-A1D0-66F53F47D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50292-38F2-D84C-9DC5-5F7207968C8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05310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D20982-89F2-A94B-BCC0-F926CDD0B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51EFF-EBC9-5146-99BD-F9CD15D67EB2}" type="datetime1">
              <a:rPr lang="en-US" altLang="x-none"/>
              <a:pPr>
                <a:defRPr/>
              </a:pPr>
              <a:t>10/4/19</a:t>
            </a:fld>
            <a:endParaRPr lang="en-US" alt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D886BD-6A9B-D24D-BCED-C4E947070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B2EA50D-84B1-7C42-8A02-3E6EC8557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7C5A4-2213-544F-8ED2-9125E6F8E25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08777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D46A89-44B1-0641-AFE0-1B40F5A04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4ACE7-5F5F-6042-9577-C294E05E93AF}" type="datetime1">
              <a:rPr lang="en-US" altLang="x-none"/>
              <a:pPr>
                <a:defRPr/>
              </a:pPr>
              <a:t>10/4/19</a:t>
            </a:fld>
            <a:endParaRPr lang="en-US" alt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BB1AEA4-A62E-0147-B0F4-95DBB108C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042438A-74B4-C64A-87A6-944C39ECC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F69D0-09C7-1745-BE37-D370463FC27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12975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4707649-66FC-B440-BB71-FE01991C799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6E08731-7D88-2241-A04A-F315658CFB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769F8-DC8F-F249-916F-9AB39EA82F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938CD3E9-C38A-8F4F-AA97-12B14E48DA4A}" type="datetime1">
              <a:rPr lang="en-US" altLang="x-none"/>
              <a:pPr>
                <a:defRPr/>
              </a:pPr>
              <a:t>10/4/19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55221-BCCF-FE48-8B19-80B1F4D512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3AC9B-A2C2-A34F-B4C7-11C580515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89A853DB-F2E9-0849-9B9F-F78F96CAAB5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>
            <a:extLst>
              <a:ext uri="{FF2B5EF4-FFF2-40B4-BE49-F238E27FC236}">
                <a16:creationId xmlns:a16="http://schemas.microsoft.com/office/drawing/2014/main" id="{77ABC499-9FBC-B244-9EA6-BE1647F69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0"/>
            <a:ext cx="4673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3">
            <a:extLst>
              <a:ext uri="{FF2B5EF4-FFF2-40B4-BE49-F238E27FC236}">
                <a16:creationId xmlns:a16="http://schemas.microsoft.com/office/drawing/2014/main" id="{919A5DD3-9EA6-8E44-8CA5-A20FC0EA7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861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>
            <a:extLst>
              <a:ext uri="{FF2B5EF4-FFF2-40B4-BE49-F238E27FC236}">
                <a16:creationId xmlns:a16="http://schemas.microsoft.com/office/drawing/2014/main" id="{5E73611E-0814-C543-B498-BFEFC4A7A9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32527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7">
            <a:extLst>
              <a:ext uri="{FF2B5EF4-FFF2-40B4-BE49-F238E27FC236}">
                <a16:creationId xmlns:a16="http://schemas.microsoft.com/office/drawing/2014/main" id="{BAE5AC8A-BEB4-D94C-9994-14FAB54474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3733800"/>
            <a:ext cx="36195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>
            <a:extLst>
              <a:ext uri="{FF2B5EF4-FFF2-40B4-BE49-F238E27FC236}">
                <a16:creationId xmlns:a16="http://schemas.microsoft.com/office/drawing/2014/main" id="{8D0D61A3-FA2C-CA44-B0D0-2F4ED8A03B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676775"/>
            <a:ext cx="17145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>
            <a:extLst>
              <a:ext uri="{FF2B5EF4-FFF2-40B4-BE49-F238E27FC236}">
                <a16:creationId xmlns:a16="http://schemas.microsoft.com/office/drawing/2014/main" id="{DC3A87D4-5921-834A-9D03-090ADC806D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30003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Box 1">
            <a:extLst>
              <a:ext uri="{FF2B5EF4-FFF2-40B4-BE49-F238E27FC236}">
                <a16:creationId xmlns:a16="http://schemas.microsoft.com/office/drawing/2014/main" id="{DED45523-04EC-7349-9301-DAA6A50AD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01863"/>
            <a:ext cx="3386138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Class Turbellaria</a:t>
            </a:r>
          </a:p>
        </p:txBody>
      </p:sp>
      <p:sp>
        <p:nvSpPr>
          <p:cNvPr id="17416" name="TextBox 8">
            <a:extLst>
              <a:ext uri="{FF2B5EF4-FFF2-40B4-BE49-F238E27FC236}">
                <a16:creationId xmlns:a16="http://schemas.microsoft.com/office/drawing/2014/main" id="{FC6C41D7-E7FD-BA4E-B666-6F4840E02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400" y="3032125"/>
            <a:ext cx="3386138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Class Trematoda</a:t>
            </a:r>
          </a:p>
        </p:txBody>
      </p:sp>
      <p:sp>
        <p:nvSpPr>
          <p:cNvPr id="17417" name="TextBox 9">
            <a:extLst>
              <a:ext uri="{FF2B5EF4-FFF2-40B4-BE49-F238E27FC236}">
                <a16:creationId xmlns:a16="http://schemas.microsoft.com/office/drawing/2014/main" id="{16748F1C-0D5D-C64A-B45C-8931BDB1D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7863" y="6397625"/>
            <a:ext cx="3386137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Class Cestoda</a:t>
            </a:r>
          </a:p>
        </p:txBody>
      </p:sp>
    </p:spTree>
    <p:extLst>
      <p:ext uri="{BB962C8B-B14F-4D97-AF65-F5344CB8AC3E}">
        <p14:creationId xmlns:p14="http://schemas.microsoft.com/office/powerpoint/2010/main" val="2824187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11E855-5FC7-4F40-A2BF-0A3379EDD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670037"/>
            <a:ext cx="8284049" cy="5249964"/>
          </a:xfrm>
          <a:prstGeom prst="rect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</p:pic>
      <p:grpSp>
        <p:nvGrpSpPr>
          <p:cNvPr id="26627" name="Group 6">
            <a:extLst>
              <a:ext uri="{FF2B5EF4-FFF2-40B4-BE49-F238E27FC236}">
                <a16:creationId xmlns:a16="http://schemas.microsoft.com/office/drawing/2014/main" id="{F99A2D9A-1F29-934E-AC4D-36D5F9FFD07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19188" y="1292225"/>
            <a:ext cx="2874962" cy="747713"/>
            <a:chOff x="6215754" y="2990088"/>
            <a:chExt cx="1689125" cy="438913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30FDD9C-4B99-0C44-B2C2-3392DEBB0518}"/>
                </a:ext>
              </a:extLst>
            </p:cNvPr>
            <p:cNvCxnSpPr/>
            <p:nvPr/>
          </p:nvCxnSpPr>
          <p:spPr>
            <a:xfrm flipV="1">
              <a:off x="6215754" y="3005930"/>
              <a:ext cx="1636894" cy="423071"/>
            </a:xfrm>
            <a:prstGeom prst="straightConnector1">
              <a:avLst/>
            </a:prstGeom>
            <a:ln w="76200">
              <a:solidFill>
                <a:schemeClr val="bg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48D396C-9A83-9B4B-B726-9280224AA025}"/>
                </a:ext>
              </a:extLst>
            </p:cNvPr>
            <p:cNvCxnSpPr/>
            <p:nvPr/>
          </p:nvCxnSpPr>
          <p:spPr>
            <a:xfrm flipV="1">
              <a:off x="6267985" y="2990088"/>
              <a:ext cx="1636894" cy="423071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628" name="TextBox 9">
            <a:extLst>
              <a:ext uri="{FF2B5EF4-FFF2-40B4-BE49-F238E27FC236}">
                <a16:creationId xmlns:a16="http://schemas.microsoft.com/office/drawing/2014/main" id="{B9D79805-B965-1344-B105-E2641B072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996950"/>
            <a:ext cx="1119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Mouth</a:t>
            </a:r>
          </a:p>
        </p:txBody>
      </p:sp>
      <p:grpSp>
        <p:nvGrpSpPr>
          <p:cNvPr id="26629" name="Group 16">
            <a:extLst>
              <a:ext uri="{FF2B5EF4-FFF2-40B4-BE49-F238E27FC236}">
                <a16:creationId xmlns:a16="http://schemas.microsoft.com/office/drawing/2014/main" id="{DF0681EA-C8A7-8E4B-8B1A-673E3B4FC61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47863" y="1609725"/>
            <a:ext cx="2928937" cy="760413"/>
            <a:chOff x="6215754" y="2990088"/>
            <a:chExt cx="1689125" cy="438913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67B16C0-061E-4A4C-BB5C-854CA1BF2472}"/>
                </a:ext>
              </a:extLst>
            </p:cNvPr>
            <p:cNvCxnSpPr/>
            <p:nvPr/>
          </p:nvCxnSpPr>
          <p:spPr>
            <a:xfrm flipV="1">
              <a:off x="6215754" y="3006582"/>
              <a:ext cx="1636941" cy="422419"/>
            </a:xfrm>
            <a:prstGeom prst="straightConnector1">
              <a:avLst/>
            </a:prstGeom>
            <a:ln w="76200">
              <a:solidFill>
                <a:schemeClr val="bg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01FD6EE-5B8E-4746-8FC5-9E86710D1282}"/>
                </a:ext>
              </a:extLst>
            </p:cNvPr>
            <p:cNvCxnSpPr/>
            <p:nvPr/>
          </p:nvCxnSpPr>
          <p:spPr>
            <a:xfrm flipV="1">
              <a:off x="6267938" y="2990088"/>
              <a:ext cx="1636941" cy="422419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630" name="TextBox 19">
            <a:extLst>
              <a:ext uri="{FF2B5EF4-FFF2-40B4-BE49-F238E27FC236}">
                <a16:creationId xmlns:a16="http://schemas.microsoft.com/office/drawing/2014/main" id="{BB9649C1-F9AC-ED41-A217-3C45A90E0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1238" y="1365250"/>
            <a:ext cx="1401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Pharynx</a:t>
            </a:r>
          </a:p>
        </p:txBody>
      </p:sp>
      <p:sp>
        <p:nvSpPr>
          <p:cNvPr id="26631" name="TextBox 20">
            <a:extLst>
              <a:ext uri="{FF2B5EF4-FFF2-40B4-BE49-F238E27FC236}">
                <a16:creationId xmlns:a16="http://schemas.microsoft.com/office/drawing/2014/main" id="{01FD6E9D-7F7E-FE40-8F5C-95411E36F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50" y="3887788"/>
            <a:ext cx="1771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Esophagus</a:t>
            </a:r>
          </a:p>
        </p:txBody>
      </p:sp>
      <p:grpSp>
        <p:nvGrpSpPr>
          <p:cNvPr id="26632" name="Group 21">
            <a:extLst>
              <a:ext uri="{FF2B5EF4-FFF2-40B4-BE49-F238E27FC236}">
                <a16:creationId xmlns:a16="http://schemas.microsoft.com/office/drawing/2014/main" id="{60D9DCBB-80E1-3949-9616-795ED8256CF5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960438" y="2605088"/>
            <a:ext cx="1238250" cy="1282700"/>
            <a:chOff x="6215754" y="2990088"/>
            <a:chExt cx="1689125" cy="438913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98516F8-D515-984E-BDEC-D229750EA161}"/>
                </a:ext>
              </a:extLst>
            </p:cNvPr>
            <p:cNvCxnSpPr/>
            <p:nvPr/>
          </p:nvCxnSpPr>
          <p:spPr>
            <a:xfrm flipV="1">
              <a:off x="6215754" y="3006384"/>
              <a:ext cx="1637152" cy="422617"/>
            </a:xfrm>
            <a:prstGeom prst="straightConnector1">
              <a:avLst/>
            </a:prstGeom>
            <a:ln w="76200">
              <a:solidFill>
                <a:schemeClr val="bg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79B6FE0-DF76-7446-BD8B-4D28C2E6C6B9}"/>
                </a:ext>
              </a:extLst>
            </p:cNvPr>
            <p:cNvCxnSpPr/>
            <p:nvPr/>
          </p:nvCxnSpPr>
          <p:spPr>
            <a:xfrm flipV="1">
              <a:off x="6267727" y="2990088"/>
              <a:ext cx="1637152" cy="422617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33" name="Group 24">
            <a:extLst>
              <a:ext uri="{FF2B5EF4-FFF2-40B4-BE49-F238E27FC236}">
                <a16:creationId xmlns:a16="http://schemas.microsoft.com/office/drawing/2014/main" id="{501A09C3-5AC1-034D-A5C3-BAC4D719EBF8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1744663" y="4186238"/>
            <a:ext cx="1741487" cy="752475"/>
            <a:chOff x="6215754" y="2990088"/>
            <a:chExt cx="1689125" cy="438913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CDF7AFD-E670-884A-B9DA-B4A2F946826E}"/>
                </a:ext>
              </a:extLst>
            </p:cNvPr>
            <p:cNvCxnSpPr/>
            <p:nvPr/>
          </p:nvCxnSpPr>
          <p:spPr>
            <a:xfrm flipV="1">
              <a:off x="6215754" y="3005830"/>
              <a:ext cx="1636773" cy="423171"/>
            </a:xfrm>
            <a:prstGeom prst="straightConnector1">
              <a:avLst/>
            </a:prstGeom>
            <a:ln w="76200">
              <a:solidFill>
                <a:schemeClr val="bg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BD47180A-43F0-FF46-B28A-63D8412BA1B7}"/>
                </a:ext>
              </a:extLst>
            </p:cNvPr>
            <p:cNvCxnSpPr/>
            <p:nvPr/>
          </p:nvCxnSpPr>
          <p:spPr>
            <a:xfrm flipV="1">
              <a:off x="6268106" y="2990088"/>
              <a:ext cx="1636773" cy="423172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634" name="TextBox 27">
            <a:extLst>
              <a:ext uri="{FF2B5EF4-FFF2-40B4-BE49-F238E27FC236}">
                <a16:creationId xmlns:a16="http://schemas.microsoft.com/office/drawing/2014/main" id="{F73A6844-45B7-D443-94EE-EC906237D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8" y="4891088"/>
            <a:ext cx="2795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Digestive cecum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97AF442-CD82-A54D-9A27-E7F5B0EE3431}"/>
              </a:ext>
            </a:extLst>
          </p:cNvPr>
          <p:cNvSpPr/>
          <p:nvPr/>
        </p:nvSpPr>
        <p:spPr>
          <a:xfrm>
            <a:off x="214313" y="447675"/>
            <a:ext cx="8396287" cy="363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58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>
            <a:extLst>
              <a:ext uri="{FF2B5EF4-FFF2-40B4-BE49-F238E27FC236}">
                <a16:creationId xmlns:a16="http://schemas.microsoft.com/office/drawing/2014/main" id="{012F8C82-C00D-6D47-AEC5-1D39F2211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549400"/>
            <a:ext cx="8545513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330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 descr="14_20">
            <a:extLst>
              <a:ext uri="{FF2B5EF4-FFF2-40B4-BE49-F238E27FC236}">
                <a16:creationId xmlns:a16="http://schemas.microsoft.com/office/drawing/2014/main" id="{FC83A1FE-04E3-3147-8628-E781C4EBD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11113"/>
            <a:ext cx="6507162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275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14_06a">
            <a:extLst>
              <a:ext uri="{FF2B5EF4-FFF2-40B4-BE49-F238E27FC236}">
                <a16:creationId xmlns:a16="http://schemas.microsoft.com/office/drawing/2014/main" id="{C41878F5-CA06-A344-B455-F32470E15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0"/>
            <a:ext cx="9210675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extBox 1">
            <a:extLst>
              <a:ext uri="{FF2B5EF4-FFF2-40B4-BE49-F238E27FC236}">
                <a16:creationId xmlns:a16="http://schemas.microsoft.com/office/drawing/2014/main" id="{AB65537C-B28A-2E43-A736-8F99CEC49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500" y="6550025"/>
            <a:ext cx="4556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http://www.youtube.com/watch?v=Rb_3KIB4CmE</a:t>
            </a:r>
          </a:p>
        </p:txBody>
      </p:sp>
    </p:spTree>
    <p:extLst>
      <p:ext uri="{BB962C8B-B14F-4D97-AF65-F5344CB8AC3E}">
        <p14:creationId xmlns:p14="http://schemas.microsoft.com/office/powerpoint/2010/main" val="2581664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5" descr="14_07">
            <a:extLst>
              <a:ext uri="{FF2B5EF4-FFF2-40B4-BE49-F238E27FC236}">
                <a16:creationId xmlns:a16="http://schemas.microsoft.com/office/drawing/2014/main" id="{803AF744-0136-E244-9845-D09A4236F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714500"/>
            <a:ext cx="9117012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687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5" descr="14_20">
            <a:extLst>
              <a:ext uri="{FF2B5EF4-FFF2-40B4-BE49-F238E27FC236}">
                <a16:creationId xmlns:a16="http://schemas.microsoft.com/office/drawing/2014/main" id="{08443920-F4A0-1D4F-B0EA-C700AAB29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11113"/>
            <a:ext cx="6507162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621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 descr="14_06b">
            <a:extLst>
              <a:ext uri="{FF2B5EF4-FFF2-40B4-BE49-F238E27FC236}">
                <a16:creationId xmlns:a16="http://schemas.microsoft.com/office/drawing/2014/main" id="{06FE45F1-E0EB-3F44-88C3-6F4A6FDA2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6350"/>
            <a:ext cx="726440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334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14_03">
            <a:extLst>
              <a:ext uri="{FF2B5EF4-FFF2-40B4-BE49-F238E27FC236}">
                <a16:creationId xmlns:a16="http://schemas.microsoft.com/office/drawing/2014/main" id="{E63CFDB4-703D-7C49-991C-61EB71B9A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241425"/>
            <a:ext cx="9117012" cy="43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377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>
            <a:extLst>
              <a:ext uri="{FF2B5EF4-FFF2-40B4-BE49-F238E27FC236}">
                <a16:creationId xmlns:a16="http://schemas.microsoft.com/office/drawing/2014/main" id="{673BF38F-7738-A948-A16C-DFDD2827F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60350"/>
            <a:ext cx="845820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269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>
            <a:extLst>
              <a:ext uri="{FF2B5EF4-FFF2-40B4-BE49-F238E27FC236}">
                <a16:creationId xmlns:a16="http://schemas.microsoft.com/office/drawing/2014/main" id="{C063C6A8-465A-E84D-8CB4-14EB104B3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0"/>
            <a:ext cx="6573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360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 descr="14_17">
            <a:extLst>
              <a:ext uri="{FF2B5EF4-FFF2-40B4-BE49-F238E27FC236}">
                <a16:creationId xmlns:a16="http://schemas.microsoft.com/office/drawing/2014/main" id="{258113BC-DF92-AA4B-9B2A-84A0A3DA5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1113"/>
            <a:ext cx="3419475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769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14_06b">
            <a:extLst>
              <a:ext uri="{FF2B5EF4-FFF2-40B4-BE49-F238E27FC236}">
                <a16:creationId xmlns:a16="http://schemas.microsoft.com/office/drawing/2014/main" id="{F0BDB8DA-2B8C-F448-81E7-0222C231B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4288"/>
            <a:ext cx="726440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837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14_06c">
            <a:extLst>
              <a:ext uri="{FF2B5EF4-FFF2-40B4-BE49-F238E27FC236}">
                <a16:creationId xmlns:a16="http://schemas.microsoft.com/office/drawing/2014/main" id="{D76D19B9-6B73-EB4A-864C-D41A45682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400"/>
            <a:ext cx="6197600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extBox 1">
            <a:extLst>
              <a:ext uri="{FF2B5EF4-FFF2-40B4-BE49-F238E27FC236}">
                <a16:creationId xmlns:a16="http://schemas.microsoft.com/office/drawing/2014/main" id="{2595E0A3-1AB0-D946-9F27-49F355743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8663" y="5973763"/>
            <a:ext cx="4300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http://www.youtube.com/watch?v=w0QzSYQGsnA</a:t>
            </a:r>
          </a:p>
        </p:txBody>
      </p:sp>
    </p:spTree>
    <p:extLst>
      <p:ext uri="{BB962C8B-B14F-4D97-AF65-F5344CB8AC3E}">
        <p14:creationId xmlns:p14="http://schemas.microsoft.com/office/powerpoint/2010/main" val="1416524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>
            <a:extLst>
              <a:ext uri="{FF2B5EF4-FFF2-40B4-BE49-F238E27FC236}">
                <a16:creationId xmlns:a16="http://schemas.microsoft.com/office/drawing/2014/main" id="{D81AF353-88FB-A844-8E3F-B45432AF6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0"/>
            <a:ext cx="871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28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 descr="14_07">
            <a:extLst>
              <a:ext uri="{FF2B5EF4-FFF2-40B4-BE49-F238E27FC236}">
                <a16:creationId xmlns:a16="http://schemas.microsoft.com/office/drawing/2014/main" id="{FFEBE4E4-F881-E641-9F2B-0006A272D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714500"/>
            <a:ext cx="9117012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927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4528</TotalTime>
  <Words>39</Words>
  <Application>Microsoft Macintosh PowerPoint</Application>
  <PresentationFormat>On-screen Show (4:3)</PresentationFormat>
  <Paragraphs>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Hendrix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Information Ttechnology</dc:creator>
  <cp:lastModifiedBy>Dearolf, Jenn</cp:lastModifiedBy>
  <cp:revision>107</cp:revision>
  <cp:lastPrinted>2019-10-04T14:39:25Z</cp:lastPrinted>
  <dcterms:created xsi:type="dcterms:W3CDTF">2010-08-26T18:35:01Z</dcterms:created>
  <dcterms:modified xsi:type="dcterms:W3CDTF">2019-10-04T17:45:39Z</dcterms:modified>
</cp:coreProperties>
</file>